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E15A3-3122-4378-8AF8-92707AFF22CA}" type="datetimeFigureOut">
              <a:rPr lang="sk-SK" smtClean="0"/>
              <a:pPr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CB0C-DCFE-49AD-A620-10E444696B44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907704" y="1412776"/>
            <a:ext cx="536788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Naklonená rovina</a:t>
            </a:r>
          </a:p>
          <a:p>
            <a:pPr algn="ctr"/>
            <a:r>
              <a:rPr lang="sk-SK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</a:p>
          <a:p>
            <a:pPr algn="ctr"/>
            <a:r>
              <a:rPr lang="sk-SK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Kladkostroj</a:t>
            </a:r>
          </a:p>
          <a:p>
            <a:pPr algn="ctr"/>
            <a:endParaRPr lang="sk-SK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1259632" y="544522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Miroslav </a:t>
            </a:r>
            <a:r>
              <a:rPr lang="sk-SK" dirty="0" err="1" smtClean="0"/>
              <a:t>Tomaštík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T-zeriav1-toti-r465_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911"/>
            <a:ext cx="9144000" cy="683908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zeriav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079"/>
            <a:ext cx="12132840" cy="68429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kladk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764704"/>
            <a:ext cx="3059832" cy="489469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ok 4" descr="kladka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9" y="476672"/>
            <a:ext cx="5681134" cy="396044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ok 6" descr="kladka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4077072"/>
            <a:ext cx="3384376" cy="253775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smyklavk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</p:spPr>
      </p:pic>
      <p:pic>
        <p:nvPicPr>
          <p:cNvPr id="5" name="Obrázok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0"/>
            <a:ext cx="3516213" cy="4694326"/>
          </a:xfrm>
          <a:prstGeom prst="rect">
            <a:avLst/>
          </a:prstGeom>
        </p:spPr>
      </p:pic>
      <p:pic>
        <p:nvPicPr>
          <p:cNvPr id="6" name="Obrázok 5" descr="images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33521"/>
            <a:ext cx="2987824" cy="3324480"/>
          </a:xfrm>
          <a:prstGeom prst="rect">
            <a:avLst/>
          </a:prstGeom>
        </p:spPr>
      </p:pic>
      <p:pic>
        <p:nvPicPr>
          <p:cNvPr id="7" name="Obrázok 6" descr="nr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540126"/>
            <a:ext cx="3088164" cy="23178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51520" y="188640"/>
            <a:ext cx="8892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 smtClean="0"/>
              <a:t>http://www.google.sk/search?hl=sk&amp;rlz=1C2SKPL_enSK451SK456&amp;q=naklonen%C3%A1%20rovina%20pr%C3%ADklady&amp;bav=on.2,or.r_qf.&amp;bvm=bv.44158598,d.Yms&amp;biw=1280&amp;bih=546&amp;ie=UTF-8&amp;sa=N&amp;tab=iw&amp;ei=K_RPUZTYK4eRtQaV3YGACQ#hl=sk&amp;rlz=1C2SKPL_enSK451SK456&amp;sclient=psy-ab&amp;q=naklonen%C3%A1+rovina+p%C3%A1ka+kladka&amp;oq=naklonen%C3%A1+rovina+&amp;gs_l=serp.1.3.0l4.7339.7339.0.11482.1.1.0.0.0.0.166.166.0j1.1.0...0.0...1c.1.7.psy-ab.1N20CSSmb9c&amp;pbx=1&amp;bav=on.2,or.r_qf.&amp;fp=5d49d14d3c869e25&amp;biw=1280&amp;bih=546</a:t>
            </a:r>
            <a:endParaRPr lang="sk-SK" dirty="0"/>
          </a:p>
        </p:txBody>
      </p:sp>
      <p:sp>
        <p:nvSpPr>
          <p:cNvPr id="5" name="Obdĺžnik 4"/>
          <p:cNvSpPr/>
          <p:nvPr/>
        </p:nvSpPr>
        <p:spPr>
          <a:xfrm>
            <a:off x="323528" y="4437112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 smtClean="0"/>
              <a:t>http://www.google.sk/search?q=naklonen%C3%A1+rovina+p%C3%A1ka+kladka&amp;hl=sk&amp;rlz=1C2SKPL_enSK451SK456&amp;tbm=isch&amp;tbo=u&amp;source=univ&amp;sa=X&amp;ei=vPRPUebtOpDXsgb9nYDACw&amp;ved=0CD0QsAQ&amp;biw=1280&amp;bih=546#imgrc=CoHUfrh0NEhTwM%3A%3BcTp-m-qzi6xvvM%3Bhttp%253A%252F%252Fwww.ddp.fmph.uniba.sk%252F~demkanin%252Fsmyklavka1.JPG%3Bhttp%253A%252F%252Fwww.ddp.fmph.uniba.sk%252F~demkanin%252FSPSP1.htm%3B1984%3B1488</a:t>
            </a:r>
            <a:endParaRPr lang="sk-S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22</Words>
  <Application>Microsoft Office PowerPoint</Application>
  <PresentationFormat>Prezentácia na obrazovke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4</cp:revision>
  <dcterms:created xsi:type="dcterms:W3CDTF">2013-03-25T06:44:59Z</dcterms:created>
  <dcterms:modified xsi:type="dcterms:W3CDTF">2013-03-25T07:09:34Z</dcterms:modified>
</cp:coreProperties>
</file>